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14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570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3015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327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7991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1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4236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47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81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662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16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0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66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52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85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AC9BE-27C8-4A68-A918-6EDABAEA37F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CC52AB9-0CA9-473F-B51D-A0C21EEF5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1583" y="979370"/>
            <a:ext cx="7542129" cy="3298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«Театр рук,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средство развития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коммуникативных навыков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дошкольников»</a:t>
            </a:r>
            <a:endParaRPr lang="ru-RU" sz="4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118" y="4208182"/>
            <a:ext cx="6096000" cy="2260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34400" y="5338482"/>
            <a:ext cx="31774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Подготовила: </a:t>
            </a:r>
          </a:p>
          <a:p>
            <a:r>
              <a:rPr lang="ru-RU" dirty="0"/>
              <a:t>Музыкальный руководитель</a:t>
            </a:r>
          </a:p>
          <a:p>
            <a:r>
              <a:rPr lang="ru-RU" dirty="0"/>
              <a:t>Ермолова С.А.</a:t>
            </a:r>
          </a:p>
        </p:txBody>
      </p:sp>
    </p:spTree>
    <p:extLst>
      <p:ext uri="{BB962C8B-B14F-4D97-AF65-F5344CB8AC3E}">
        <p14:creationId xmlns:p14="http://schemas.microsoft.com/office/powerpoint/2010/main" val="399040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7464" y="1181548"/>
            <a:ext cx="9054352" cy="4663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Родителей и педагогов, конечно же, всегда волнует вопрос, как обеспечить полноценное развитие ребенка в дошкольном возрасте, как правильно подготовить его к школе.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Уже давно доказано, что развитие руки находится в тесной связи с развитием речи и мышления ребенка. Уровень развития мелкой моторики – один из показателей интеллектуальной готовности к школьному обучению. Обычно ребенок, имеющий высокий уровень развития мелкой моторики, умеет логически рассуждать, у него достаточно развиты память и внимание, связная речь.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043" y="1942012"/>
            <a:ext cx="2607347" cy="19555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91973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993" y="803928"/>
            <a:ext cx="77593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и педагоги, которые уделяют должное внимание упражнениям, играм, различным заданиям на развитие мелкой моторики и координации движений руки, решают сразу две задачи: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16480" y="2394245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/>
              <a:t>Влияют на общее интеллектуальное развитие ребенка;</a:t>
            </a:r>
          </a:p>
          <a:p>
            <a:pPr marL="342900" indent="-342900">
              <a:buAutoNum type="arabicPeriod"/>
            </a:pPr>
            <a:r>
              <a:rPr lang="ru-RU" sz="2800" dirty="0"/>
              <a:t> Готовят к овладению навыкам письма, что в будущем поможет избежать многих проблем школьного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4124447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0228" y="659498"/>
            <a:ext cx="86127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Начинать работу по развитию мелкой моторики нужно с самого раннего возраста. 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160" y="1924596"/>
            <a:ext cx="2137954" cy="21379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3257005" y="2555188"/>
            <a:ext cx="68449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Очень важной частью работы по развитию мелкой моторики являются «пальчиковые игры».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младшем дошкольном возрасте нужно выполнять простые упражнения, сопровождающиеся стихотворным текстом (например, «Сорока»).</a:t>
            </a:r>
            <a:r>
              <a:rPr lang="ru-RU" dirty="0"/>
              <a:t> Эти игры, очень эмоциональны, их можно проводить, как в детском саду, так и дома. Они увлекательны и способствуют развитию речи, творческой деятельности. В ходе «пальчиковых игр» дети, повторяя движения взрослых, активизируют моторику рук. Тем самым вырабатывается ловкость, умение управлять своими движениями, концентрировать внимание на одном виде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73698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6983" y="288760"/>
            <a:ext cx="6096000" cy="284225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«Пальчиковые игры» - это инсценировка каких-либо рифмованных историй, сказок, при помощи пальцев. Многие игры требуют участие обеих рук, что дает возможность детям ориентироваться в понятиях «вправо», «влево», «вверх», «вниз».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по развитию движения рук должна проводится регулярно, только тогда будет достигнут наибольший эффект от упражнений. Занятия должны приносить ребенку радость, не допускать скуки и переутомления.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83" y="3131013"/>
            <a:ext cx="4807131" cy="3161447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529943" y="3448819"/>
            <a:ext cx="4032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Но где «</a:t>
            </a:r>
            <a:r>
              <a:rPr lang="ru-RU" dirty="0" err="1"/>
              <a:t>разговорнопальцевая</a:t>
            </a:r>
            <a:r>
              <a:rPr lang="ru-RU" dirty="0"/>
              <a:t>» деятельность наиболее естественна и увлекательна? Конечно, в детском театре…</a:t>
            </a:r>
          </a:p>
        </p:txBody>
      </p:sp>
    </p:spTree>
    <p:extLst>
      <p:ext uri="{BB962C8B-B14F-4D97-AF65-F5344CB8AC3E}">
        <p14:creationId xmlns:p14="http://schemas.microsoft.com/office/powerpoint/2010/main" val="348380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8240" y="737941"/>
            <a:ext cx="81250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rgbClr val="FF0000"/>
                </a:solidFill>
              </a:rPr>
              <a:t>Где «пальчиковые игры» превращаются в «Театр волшебных перчаток».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09" y="1533772"/>
            <a:ext cx="4719078" cy="26544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607352" y="1533772"/>
            <a:ext cx="43291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Театр «Волшебных перчаток» делает жизнь детей интересной и содержательной. Наполняет ее яркими впечатлениями, интересными делами, радостью творчества.</a:t>
            </a:r>
          </a:p>
          <a:p>
            <a:endParaRPr lang="ru-RU" dirty="0"/>
          </a:p>
          <a:p>
            <a:r>
              <a:rPr lang="ru-RU" dirty="0"/>
              <a:t>Игры с пальчиками – это не только стимул для развития речи и мелкой моторики, но и один из вариантов радостного общения с близкими людьми.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58240" y="482927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Очень важным фактором для развития речи является то, что в пальчиковых играх все подражательные действия сопровождаются стихами. Стихи привлекают внимание малышей и легко запоминаются. </a:t>
            </a:r>
          </a:p>
        </p:txBody>
      </p:sp>
    </p:spTree>
    <p:extLst>
      <p:ext uri="{BB962C8B-B14F-4D97-AF65-F5344CB8AC3E}">
        <p14:creationId xmlns:p14="http://schemas.microsoft.com/office/powerpoint/2010/main" val="1345735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0844" y="396412"/>
            <a:ext cx="83907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«Волшебные перчатки» могут все или почти все. Они творят чудеса: 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веселят и обучают;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обогащают и активизируют словарь, провоцируют детей на ведение диалогов;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совершенствуют монологическую речь;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стимулируют желание искать интонационные средства выразительности для создания игрового образа;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развивают творческие способности, эмоциональную сферу дошкольников, корректируют поведение, помогают обрести уверенность в себе, в своих силах, в умении мыслить и фантазировать, лучше управлять движениями собственных пальцев.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4638" y="4089731"/>
            <a:ext cx="107812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Ребёнок с удовольствием надевает на руку перчатку и оживляет ее. Таким образом, с помощью «волшебной перчатки» он может выразить и отрегулировать свои собственные переживания.</a:t>
            </a:r>
          </a:p>
          <a:p>
            <a:r>
              <a:rPr lang="ru-RU" dirty="0"/>
              <a:t>Исполняя роли персонажей с разными характерами, ребёнок «примеряет на себя» разные модели социального поведения. Играя роль волка или медведя, он может выразить агрессию, играя роль зайчика – осторожность. </a:t>
            </a:r>
          </a:p>
          <a:p>
            <a:endParaRPr lang="ru-RU" dirty="0"/>
          </a:p>
          <a:p>
            <a:r>
              <a:rPr lang="ru-RU" dirty="0"/>
              <a:t>Театр «Волшебных перчаток» делает жизнь детей интересной и содержательной. Наполняет ее яркими впечатлениями, интересными делами, радостью творчества.</a:t>
            </a:r>
          </a:p>
        </p:txBody>
      </p:sp>
    </p:spTree>
    <p:extLst>
      <p:ext uri="{BB962C8B-B14F-4D97-AF65-F5344CB8AC3E}">
        <p14:creationId xmlns:p14="http://schemas.microsoft.com/office/powerpoint/2010/main" val="169401020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605</Words>
  <Application>Microsoft Office PowerPoint</Application>
  <PresentationFormat>Широкоэкранный</PresentationFormat>
  <Paragraphs>39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давыдова татьяна</cp:lastModifiedBy>
  <cp:revision>6</cp:revision>
  <dcterms:created xsi:type="dcterms:W3CDTF">2026-01-12T21:33:55Z</dcterms:created>
  <dcterms:modified xsi:type="dcterms:W3CDTF">2026-01-12T22:23:55Z</dcterms:modified>
</cp:coreProperties>
</file>