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1FD5-711A-4C87-84A1-98756D33F6BE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5675-2F3B-4978-80FD-07215882B2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1081721-f650-594d-a7e4-d757f7988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289" y="1987937"/>
            <a:ext cx="7207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Зимние 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виды 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3936563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Презентацию подготовила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инструктор по физической культуре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ГБДОУ №35 Колпинского района СПб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Романчук Анна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онькобежный спорт.jpg"/>
          <p:cNvPicPr>
            <a:picLocks noChangeAspect="1"/>
          </p:cNvPicPr>
          <p:nvPr/>
        </p:nvPicPr>
        <p:blipFill>
          <a:blip r:embed="rId3" cstate="print"/>
          <a:srcRect b="14794"/>
          <a:stretch>
            <a:fillRect/>
          </a:stretch>
        </p:blipFill>
        <p:spPr>
          <a:xfrm>
            <a:off x="971600" y="2996952"/>
            <a:ext cx="3366943" cy="3024336"/>
          </a:xfrm>
          <a:prstGeom prst="rect">
            <a:avLst/>
          </a:prstGeom>
        </p:spPr>
      </p:pic>
      <p:pic>
        <p:nvPicPr>
          <p:cNvPr id="7" name="Рисунок 6" descr="cd1a56f8-05b0-11ec-8dd3-ac1f6bbcbf85 — копия (2).jpg"/>
          <p:cNvPicPr>
            <a:picLocks noChangeAspect="1"/>
          </p:cNvPicPr>
          <p:nvPr/>
        </p:nvPicPr>
        <p:blipFill>
          <a:blip r:embed="rId4" cstate="print"/>
          <a:srcRect b="1288"/>
          <a:stretch>
            <a:fillRect/>
          </a:stretch>
        </p:blipFill>
        <p:spPr>
          <a:xfrm>
            <a:off x="4572000" y="2852936"/>
            <a:ext cx="3732842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98072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Comic Sans MS" pitchFamily="66" charset="0"/>
              </a:rPr>
              <a:t>Конькобе́жный</a:t>
            </a:r>
            <a:r>
              <a:rPr lang="ru-RU" b="1" dirty="0">
                <a:latin typeface="Comic Sans MS" pitchFamily="66" charset="0"/>
              </a:rPr>
              <a:t> спорт</a:t>
            </a:r>
            <a:r>
              <a:rPr lang="ru-RU" dirty="0">
                <a:latin typeface="Comic Sans MS" pitchFamily="66" charset="0"/>
              </a:rPr>
              <a:t> или скоростной бег на коньках — вид спорта, в котором необходимо как можно быстрее на коньках преодолевать определённую дистанцию на льду по замкнутому кругу.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d1a56f8-05b0-11ec-8dd3-ac1f6bbcbf85 — копия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2940957" cy="2539917"/>
          </a:xfrm>
          <a:prstGeom prst="rect">
            <a:avLst/>
          </a:prstGeom>
        </p:spPr>
      </p:pic>
      <p:pic>
        <p:nvPicPr>
          <p:cNvPr id="7" name="Рисунок 6" descr="cd1a56f8-05b0-11ec-8dd3-ac1f6bbcbf85 — копия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908720"/>
            <a:ext cx="2765856" cy="2428899"/>
          </a:xfrm>
          <a:prstGeom prst="rect">
            <a:avLst/>
          </a:prstGeom>
        </p:spPr>
      </p:pic>
      <p:pic>
        <p:nvPicPr>
          <p:cNvPr id="8" name="Рисунок 7" descr="cd1a56f8-05b0-11ec-8dd3-ac1f6bbcbf85 — копия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73016"/>
            <a:ext cx="2880320" cy="2553686"/>
          </a:xfrm>
          <a:prstGeom prst="rect">
            <a:avLst/>
          </a:prstGeom>
        </p:spPr>
      </p:pic>
      <p:pic>
        <p:nvPicPr>
          <p:cNvPr id="10" name="Рисунок 9" descr="cd1a56f8-05b0-11ec-8dd3-ac1f6bbcbf85 — копия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3" y="764704"/>
            <a:ext cx="2880320" cy="2503997"/>
          </a:xfrm>
          <a:prstGeom prst="rect">
            <a:avLst/>
          </a:prstGeom>
        </p:spPr>
      </p:pic>
      <p:pic>
        <p:nvPicPr>
          <p:cNvPr id="9" name="Рисунок 8" descr="cd1a56f8-05b0-11ec-8dd3-ac1f6bbcbf85 — коп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564904"/>
            <a:ext cx="2315890" cy="19900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efc3a07f10f2f7fe83045e93bff11a0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14362"/>
            <a:ext cx="7620000" cy="5629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692696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957" y="1196753"/>
            <a:ext cx="78100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</a:t>
            </a:r>
          </a:p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</a:t>
            </a:r>
          </a:p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БУДТЕ ЗДОРОВЫ!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692696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1052736"/>
            <a:ext cx="66247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Зимние Олимпийские игры </a:t>
            </a:r>
            <a:r>
              <a:rPr lang="ru-RU" dirty="0">
                <a:latin typeface="Comic Sans MS" pitchFamily="66" charset="0"/>
              </a:rPr>
              <a:t>в Сочи (XXII Зимние Игры) прошли в 2014 году, с 7 по 23 февраля. Это были первые зимние Игры в истории России, которые принимал Сочи, выбравшийся столицей Олимпиады на сессии МОК в 2007 году.</a:t>
            </a:r>
          </a:p>
        </p:txBody>
      </p:sp>
      <p:pic>
        <p:nvPicPr>
          <p:cNvPr id="9" name="Рисунок 8" descr="article-2553810-1B46955400000578-514_964x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2564904"/>
            <a:ext cx="3174726" cy="1944216"/>
          </a:xfrm>
          <a:prstGeom prst="rect">
            <a:avLst/>
          </a:prstGeom>
        </p:spPr>
      </p:pic>
      <p:pic>
        <p:nvPicPr>
          <p:cNvPr id="10" name="Рисунок 9" descr="10-let-Olimpiade-v-Sochi-oblozhk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509120"/>
            <a:ext cx="7632848" cy="1656184"/>
          </a:xfrm>
          <a:prstGeom prst="rect">
            <a:avLst/>
          </a:prstGeom>
        </p:spPr>
      </p:pic>
      <p:pic>
        <p:nvPicPr>
          <p:cNvPr id="11" name="Рисунок 10" descr="12525788613_11ae51a0cf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564904"/>
            <a:ext cx="2743200" cy="1944216"/>
          </a:xfrm>
          <a:prstGeom prst="rect">
            <a:avLst/>
          </a:prstGeom>
        </p:spPr>
      </p:pic>
      <p:pic>
        <p:nvPicPr>
          <p:cNvPr id="12" name="Рисунок 11" descr="щззшз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564904"/>
            <a:ext cx="2027548" cy="2010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12776"/>
            <a:ext cx="7357824" cy="4332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764704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лыжные гонки.jpg"/>
          <p:cNvPicPr>
            <a:picLocks noChangeAspect="1"/>
          </p:cNvPicPr>
          <p:nvPr/>
        </p:nvPicPr>
        <p:blipFill>
          <a:blip r:embed="rId3" cstate="print"/>
          <a:srcRect r="2827"/>
          <a:stretch>
            <a:fillRect/>
          </a:stretch>
        </p:blipFill>
        <p:spPr>
          <a:xfrm>
            <a:off x="1187624" y="2996952"/>
            <a:ext cx="3384376" cy="2273408"/>
          </a:xfrm>
          <a:prstGeom prst="rect">
            <a:avLst/>
          </a:prstGeom>
        </p:spPr>
      </p:pic>
      <p:pic>
        <p:nvPicPr>
          <p:cNvPr id="8" name="Рисунок 7" descr="cd1a56f8-05b0-11ec-8dd3-ac1f6bbcbf85 — копия (4).jpg"/>
          <p:cNvPicPr>
            <a:picLocks noChangeAspect="1"/>
          </p:cNvPicPr>
          <p:nvPr/>
        </p:nvPicPr>
        <p:blipFill>
          <a:blip r:embed="rId4" cstate="print"/>
          <a:srcRect r="-1354"/>
          <a:stretch>
            <a:fillRect/>
          </a:stretch>
        </p:blipFill>
        <p:spPr>
          <a:xfrm>
            <a:off x="4860032" y="3078562"/>
            <a:ext cx="3456384" cy="2955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9087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Лыжные гонки</a:t>
            </a:r>
            <a:r>
              <a:rPr lang="ru-RU" dirty="0">
                <a:latin typeface="Comic Sans MS" pitchFamily="66" charset="0"/>
              </a:rPr>
              <a:t> — циклический зимний вид спорта, в котором соревнуются по времени прохождения дистанции по специально подготовленной снежной трассе с использованием беговых лыж и лыжных палок.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Хокк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2942892"/>
            <a:ext cx="3528392" cy="3139748"/>
          </a:xfrm>
          <a:prstGeom prst="rect">
            <a:avLst/>
          </a:prstGeom>
        </p:spPr>
      </p:pic>
      <p:pic>
        <p:nvPicPr>
          <p:cNvPr id="7" name="Рисунок 6" descr="cd1a56f8-05b0-11ec-8dd3-ac1f6bbcbf85 — копия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068960"/>
            <a:ext cx="3672408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90872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Comic Sans MS" pitchFamily="66" charset="0"/>
              </a:rPr>
              <a:t>Хокке́й</a:t>
            </a:r>
            <a:r>
              <a:rPr lang="ru-RU" b="1" dirty="0">
                <a:latin typeface="Comic Sans MS" pitchFamily="66" charset="0"/>
              </a:rPr>
              <a:t> с шайбой, хоккей на льду</a:t>
            </a:r>
            <a:r>
              <a:rPr lang="ru-RU" dirty="0">
                <a:latin typeface="Comic Sans MS" pitchFamily="66" charset="0"/>
              </a:rPr>
              <a:t> — командная спортивная игра на льду, заключающаяся в противоборстве двух команд на коньках, которые, передавая шайбу клюшками, стремятся забросить её наибольшее количество раз в ворота соперника и не пропустить в свои.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d1a56f8-05b0-11ec-8dd3-ac1f6bbcbf85 — копия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02" y="2996952"/>
            <a:ext cx="3642758" cy="3096344"/>
          </a:xfrm>
          <a:prstGeom prst="rect">
            <a:avLst/>
          </a:prstGeom>
        </p:spPr>
      </p:pic>
      <p:pic>
        <p:nvPicPr>
          <p:cNvPr id="7" name="Рисунок 6" descr="фигурное кат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96952"/>
            <a:ext cx="2808312" cy="3003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980728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Comic Sans MS" pitchFamily="66" charset="0"/>
              </a:rPr>
              <a:t>Фигу́рное</a:t>
            </a:r>
            <a:r>
              <a:rPr lang="ru-RU" b="1" dirty="0">
                <a:latin typeface="Comic Sans MS" pitchFamily="66" charset="0"/>
              </a:rPr>
              <a:t> катание</a:t>
            </a:r>
            <a:r>
              <a:rPr lang="ru-RU" dirty="0">
                <a:latin typeface="Comic Sans MS" pitchFamily="66" charset="0"/>
              </a:rPr>
              <a:t> — зимний вид спорта, относится к сложно координационным видам спорта. Основная идея заключается в передвижении спортсмена или пары спортсменов на коньках по льду с переменами направления скольжения и выполнении дополнительных элементов (вращений, прыжков, комбинаций шагов, поддержек и др.) под музыку.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764704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d1a56f8-05b0-11ec-8dd3-ac1f6bbcbf85 — копия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96952"/>
            <a:ext cx="3816424" cy="3118643"/>
          </a:xfrm>
          <a:prstGeom prst="rect">
            <a:avLst/>
          </a:prstGeom>
        </p:spPr>
      </p:pic>
      <p:pic>
        <p:nvPicPr>
          <p:cNvPr id="8" name="Рисунок 7" descr="Кёрли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042679"/>
            <a:ext cx="3024336" cy="4860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7944" y="764704"/>
            <a:ext cx="4320480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Кёрлинг</a:t>
            </a:r>
            <a:r>
              <a:rPr lang="ru-RU" dirty="0">
                <a:latin typeface="Comic Sans MS" pitchFamily="66" charset="0"/>
              </a:rPr>
              <a:t> — командная спортивная игра на ледяной площадке. Участники двух команд поочерёдно пускают по льду специальные тяжёлые гранитные снаряды («камни») в сторону размеченной на льду мишени («дома»). В каждой команде по четыре игрока.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84734" y="85576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d1a56f8-05b0-11ec-8dd3-ac1f6bbcbf85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24944"/>
            <a:ext cx="3638463" cy="3190652"/>
          </a:xfrm>
          <a:prstGeom prst="rect">
            <a:avLst/>
          </a:prstGeom>
        </p:spPr>
      </p:pic>
      <p:pic>
        <p:nvPicPr>
          <p:cNvPr id="7" name="Рисунок 6" descr="бобсл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1" y="2996952"/>
            <a:ext cx="3494629" cy="304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14847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Comic Sans MS" pitchFamily="66" charset="0"/>
              </a:rPr>
              <a:t>Бобсле́й</a:t>
            </a:r>
            <a:r>
              <a:rPr lang="ru-RU" dirty="0">
                <a:latin typeface="Comic Sans MS" pitchFamily="66" charset="0"/>
              </a:rPr>
              <a:t> — зимний олимпийский вид спорта, представляющий собой скоростной спуск с гор по специально оборудованным ледовым трассам на управляемых санях — бобах.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f165a66a3b9dc4450c7e20af0ea6a8435f9b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1F3FE"/>
              </a:clrFrom>
              <a:clrTo>
                <a:srgbClr val="E1F3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560840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d1a56f8-05b0-11ec-8dd3-ac1f6bbcbf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76056"/>
            <a:ext cx="3816424" cy="3353827"/>
          </a:xfrm>
          <a:prstGeom prst="rect">
            <a:avLst/>
          </a:prstGeom>
        </p:spPr>
      </p:pic>
      <p:pic>
        <p:nvPicPr>
          <p:cNvPr id="7" name="Рисунок 6" descr="биатл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76872"/>
            <a:ext cx="3420968" cy="381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1247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Comic Sans MS" pitchFamily="66" charset="0"/>
              </a:rPr>
              <a:t>Биатло́н</a:t>
            </a:r>
            <a:r>
              <a:rPr lang="ru-RU" dirty="0">
                <a:latin typeface="Comic Sans MS" pitchFamily="66" charset="0"/>
              </a:rPr>
              <a:t>  — зимний олимпийский вид спорта, сочетающий лыжные гонки со стрельбой из винтовки.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296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Ром</dc:creator>
  <cp:lastModifiedBy>давыдова татьяна</cp:lastModifiedBy>
  <cp:revision>2</cp:revision>
  <dcterms:created xsi:type="dcterms:W3CDTF">2025-12-14T15:07:49Z</dcterms:created>
  <dcterms:modified xsi:type="dcterms:W3CDTF">2026-01-06T23:01:31Z</dcterms:modified>
</cp:coreProperties>
</file>