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55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81909-AC30-4977-8946-31C30B0AE600}" type="datetimeFigureOut">
              <a:rPr lang="ru-RU" smtClean="0"/>
              <a:t>11.01.2026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54CB7-EC71-4424-AAD3-439BCAC369F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81909-AC30-4977-8946-31C30B0AE600}" type="datetimeFigureOut">
              <a:rPr lang="ru-RU" smtClean="0"/>
              <a:t>11.01.2026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54CB7-EC71-4424-AAD3-439BCAC369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81909-AC30-4977-8946-31C30B0AE600}" type="datetimeFigureOut">
              <a:rPr lang="ru-RU" smtClean="0"/>
              <a:t>11.01.2026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54CB7-EC71-4424-AAD3-439BCAC369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81909-AC30-4977-8946-31C30B0AE600}" type="datetimeFigureOut">
              <a:rPr lang="ru-RU" smtClean="0"/>
              <a:t>11.01.2026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54CB7-EC71-4424-AAD3-439BCAC369F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81909-AC30-4977-8946-31C30B0AE600}" type="datetimeFigureOut">
              <a:rPr lang="ru-RU" smtClean="0"/>
              <a:t>11.01.2026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54CB7-EC71-4424-AAD3-439BCAC369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81909-AC30-4977-8946-31C30B0AE600}" type="datetimeFigureOut">
              <a:rPr lang="ru-RU" smtClean="0"/>
              <a:t>11.01.2026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54CB7-EC71-4424-AAD3-439BCAC369F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81909-AC30-4977-8946-31C30B0AE600}" type="datetimeFigureOut">
              <a:rPr lang="ru-RU" smtClean="0"/>
              <a:t>11.01.2026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54CB7-EC71-4424-AAD3-439BCAC369F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81909-AC30-4977-8946-31C30B0AE600}" type="datetimeFigureOut">
              <a:rPr lang="ru-RU" smtClean="0"/>
              <a:t>11.01.2026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54CB7-EC71-4424-AAD3-439BCAC369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81909-AC30-4977-8946-31C30B0AE600}" type="datetimeFigureOut">
              <a:rPr lang="ru-RU" smtClean="0"/>
              <a:t>11.01.2026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54CB7-EC71-4424-AAD3-439BCAC369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81909-AC30-4977-8946-31C30B0AE600}" type="datetimeFigureOut">
              <a:rPr lang="ru-RU" smtClean="0"/>
              <a:t>11.01.2026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54CB7-EC71-4424-AAD3-439BCAC369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81909-AC30-4977-8946-31C30B0AE600}" type="datetimeFigureOut">
              <a:rPr lang="ru-RU" smtClean="0"/>
              <a:t>11.01.2026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54CB7-EC71-4424-AAD3-439BCAC369F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FD81909-AC30-4977-8946-31C30B0AE600}" type="datetimeFigureOut">
              <a:rPr lang="ru-RU" smtClean="0"/>
              <a:t>11.01.2026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C754CB7-EC71-4424-AAD3-439BCAC369F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794" y="5052545"/>
            <a:ext cx="6914629" cy="882119"/>
          </a:xfrm>
        </p:spPr>
        <p:txBody>
          <a:bodyPr/>
          <a:lstStyle/>
          <a:p>
            <a:r>
              <a:rPr lang="ru-RU" dirty="0" smtClean="0"/>
              <a:t>                                 Подготовила: Ефимова Ю.Ю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980728"/>
            <a:ext cx="8471495" cy="3944729"/>
          </a:xfrm>
          <a:ln>
            <a:solidFill>
              <a:schemeClr val="accent1"/>
            </a:solidFill>
          </a:ln>
        </p:spPr>
        <p:txBody>
          <a:bodyPr/>
          <a:lstStyle/>
          <a:p>
            <a:pPr marL="182880" indent="0">
              <a:buNone/>
            </a:pPr>
            <a:r>
              <a:rPr lang="ru-RU" dirty="0" smtClean="0"/>
              <a:t>  Интересное рядом!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Волшебные снежинки!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439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620688"/>
            <a:ext cx="8291264" cy="5505475"/>
          </a:xfrm>
        </p:spPr>
        <p:txBody>
          <a:bodyPr/>
          <a:lstStyle/>
          <a:p>
            <a:r>
              <a:rPr lang="ru-RU" sz="2000" dirty="0"/>
              <a:t>На твою варежку легла снежинка – маленькая ледяная звездочка. И тебе стало интересно: откуда она прилетела? Может быть, из царства самой Снежной Королевы? Но пока ты рассматривал это ледяное чудо, согретая твоим дыханием снежинка растаяла и оставила после себя лишь капельку воды</a:t>
            </a:r>
            <a:r>
              <a:rPr lang="ru-RU" sz="2000" dirty="0" smtClean="0"/>
              <a:t>....</a:t>
            </a:r>
            <a:r>
              <a:rPr lang="ru-RU" sz="2000" dirty="0"/>
              <a:t> Но не нужно грустить из-за растаявшей снежинки. Лучше подумаем вместе: как они рождаются?</a:t>
            </a:r>
          </a:p>
          <a:p>
            <a:endParaRPr lang="ru-RU" sz="2000" dirty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36912"/>
            <a:ext cx="5832648" cy="3789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811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r>
              <a:rPr lang="ru-RU" sz="1600" dirty="0"/>
              <a:t>Когда-то люди считали, что снег или дождь – это водяные капельки. В теплое время года проливаются из туч дождиком, а зимой – вылетают снежинками. Но ученые доказали, что снежинки образовываются не из водяных капелек, а получаются из пара</a:t>
            </a:r>
            <a:r>
              <a:rPr lang="ru-RU" sz="1600" dirty="0" smtClean="0"/>
              <a:t>.</a:t>
            </a:r>
            <a:endParaRPr lang="ru-RU" sz="1600" dirty="0"/>
          </a:p>
          <a:p>
            <a:r>
              <a:rPr lang="ru-RU" sz="1600" dirty="0"/>
              <a:t>Этот пар содержится в воздухе постоянно. Он поднимается высоко в небо, туда, где очень холодно. Там водяной пар превращается в крошечные льдинки. Льдинки двигаются, сталкиваются и цепляются друг за друга. Так они растут, становятся все больше и больше. И начинают падать на землю красивыми снежными звездочками. Именно такая звездочка и легла тебе на ладошку.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852936"/>
            <a:ext cx="7488832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090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92500" lnSpcReduction="10000"/>
          </a:bodyPr>
          <a:lstStyle/>
          <a:p>
            <a:r>
              <a:rPr lang="ru-RU" sz="1700" dirty="0"/>
              <a:t>Ты уже знаешь, как быстро тает снежинка. Ты едва успел рассмотреть ее узор. Но ученые с помощью особых приборов смогли не только рассмотреть, но и назвать разные формы снежинок. Бывают снежинки-звезды, снежинки-пластинки, иглы и пушинки. </a:t>
            </a:r>
            <a:endParaRPr lang="ru-RU" sz="1700" dirty="0" smtClean="0"/>
          </a:p>
          <a:p>
            <a:endParaRPr lang="ru-RU" sz="1700" dirty="0"/>
          </a:p>
          <a:p>
            <a:endParaRPr lang="ru-RU" sz="1700" dirty="0" smtClean="0"/>
          </a:p>
          <a:p>
            <a:endParaRPr lang="ru-RU" sz="1700" dirty="0"/>
          </a:p>
          <a:p>
            <a:endParaRPr lang="ru-RU" sz="1700" dirty="0" smtClean="0"/>
          </a:p>
          <a:p>
            <a:endParaRPr lang="ru-RU" sz="1700" dirty="0"/>
          </a:p>
          <a:p>
            <a:endParaRPr lang="ru-RU" sz="1700" dirty="0" smtClean="0"/>
          </a:p>
          <a:p>
            <a:endParaRPr lang="ru-RU" sz="1700" dirty="0"/>
          </a:p>
          <a:p>
            <a:endParaRPr lang="ru-RU" sz="1700" dirty="0" smtClean="0"/>
          </a:p>
          <a:p>
            <a:endParaRPr lang="ru-RU" sz="1700" dirty="0"/>
          </a:p>
          <a:p>
            <a:pPr marL="0" indent="0">
              <a:buNone/>
            </a:pPr>
            <a:r>
              <a:rPr lang="ru-RU" sz="1700" dirty="0" smtClean="0"/>
              <a:t>    В </a:t>
            </a:r>
            <a:r>
              <a:rPr lang="ru-RU" sz="1700" dirty="0"/>
              <a:t>разные дни снег падает по-разному. Какие снежинки будут падать на землю именно сегодня, зависит от погоды. Ты, наверное, замечал, как медленно кружится снег, если день безветренный и морозный. Снежинки получаются крупными с заметным блеском. Если вдруг поднимается ветер, снежинки меняются. Сильный ветер заставляет их быстро кружиться, снежинки ударяются друг о друга, ломаются и превращаются в снежную пыль. А еще бывает снег, похожий на крупу или на кусочки ваты. Такое происходит, если мороз слабый или его совсем нет.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6768752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98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/>
              <a:t>В разные дни снег падает по-разному. Какие снежинки будут падать на землю именно сегодня, зависит от погоды. Ты, наверное, замечал, как медленно кружится снег, если день безветренный и морозный. Снежинки получаются крупными с заметным блеском. Если вдруг поднимается ветер, снежинки меняются. Сильный ветер заставляет их быстро кружиться, снежинки ударяются друг о друга, ломаются и превращаются в снежную пыль. А еще бывает снег, похожий на крупу или на кусочки ваты. Такое происходит, если мороз слабый или его совсем нет.</a:t>
            </a:r>
          </a:p>
          <a:p>
            <a:endParaRPr lang="ru-RU" dirty="0" smtClean="0"/>
          </a:p>
          <a:p>
            <a:endParaRPr lang="ru-RU" sz="19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55002"/>
            <a:ext cx="3609044" cy="363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455003"/>
            <a:ext cx="4301208" cy="363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18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r>
              <a:rPr lang="ru-RU" sz="1600" dirty="0"/>
              <a:t>Снежинки, действительно, очень красивые. Настоящее чудо природы. Но они нужны не только для красоты. Снег – это мягкое одеяло, которым зимой укрывается земля. И под ним, легким и пуховым, надежно укрыты от холодов все травинки и корни деревьев. Укрыты до самой весны.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7579996" cy="4543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342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/>
              <a:t>Ну вот теперь ты знаешь, откуда берутся снежинки и как важен снег для природы вокруг!</a:t>
            </a:r>
          </a:p>
          <a:p>
            <a:pPr marL="0" indent="0">
              <a:buNone/>
            </a:pPr>
            <a:r>
              <a:rPr lang="ru-RU" sz="1600" dirty="0"/>
              <a:t> </a:t>
            </a:r>
            <a:r>
              <a:rPr lang="ru-RU" sz="1600" dirty="0" smtClean="0"/>
              <a:t>                                                           Спасибо за внимания!</a:t>
            </a:r>
            <a:endParaRPr lang="ru-RU" sz="1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06205"/>
            <a:ext cx="3672408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78561"/>
            <a:ext cx="423046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19" y="3872502"/>
            <a:ext cx="3672642" cy="272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avatars.mds.yandex.net/i?id=5e143e2f7e03a11248fd509d9a36f7099006e37d-8794956-images-thumbs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892092"/>
            <a:ext cx="4230460" cy="2725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55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100</TotalTime>
  <Words>495</Words>
  <Application>Microsoft Office PowerPoint</Application>
  <PresentationFormat>Экран (4:3)</PresentationFormat>
  <Paragraphs>21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  Интересное рядом!  Волшебные снежинки!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Интересное ,рядом! Волшебные снежинки!</dc:title>
  <dc:creator>Admin</dc:creator>
  <cp:lastModifiedBy>Admin</cp:lastModifiedBy>
  <cp:revision>9</cp:revision>
  <dcterms:created xsi:type="dcterms:W3CDTF">2026-01-11T14:05:52Z</dcterms:created>
  <dcterms:modified xsi:type="dcterms:W3CDTF">2026-01-11T15:46:05Z</dcterms:modified>
</cp:coreProperties>
</file>