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769A-2E5B-4547-BB42-88397AC23E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C4D0-B4FA-4DE1-8B84-1FF901A6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f99641469361a8efabe44f630321bd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Раскраски по </a:t>
            </a:r>
            <a:r>
              <a:rPr lang="ru-RU" dirty="0" smtClean="0">
                <a:solidFill>
                  <a:srgbClr val="FFC000"/>
                </a:solidFill>
              </a:rPr>
              <a:t>теме </a:t>
            </a:r>
            <a:r>
              <a:rPr lang="ru-RU" dirty="0" smtClean="0">
                <a:solidFill>
                  <a:srgbClr val="FFC000"/>
                </a:solidFill>
              </a:rPr>
              <a:t>«Мы разные- мы вместе»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a1c20a9e7a271cbe613c1a00beeee9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499992" cy="5373216"/>
          </a:xfrm>
        </p:spPr>
      </p:pic>
      <p:pic>
        <p:nvPicPr>
          <p:cNvPr id="5" name="Рисунок 4" descr="hello_html_m46e283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5320" y="1772816"/>
            <a:ext cx="467868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d798fd13cdbd77a55eb6e45a3827f9f990bb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разные -в этом наше богатство.</a:t>
            </a:r>
            <a:br>
              <a:rPr lang="ru-RU" dirty="0" smtClean="0"/>
            </a:br>
            <a:r>
              <a:rPr lang="ru-RU" dirty="0" smtClean="0"/>
              <a:t>Мы вместе -в этом наша сила.</a:t>
            </a:r>
            <a:endParaRPr lang="ru-RU" dirty="0"/>
          </a:p>
        </p:txBody>
      </p:sp>
      <p:pic>
        <p:nvPicPr>
          <p:cNvPr id="4" name="Содержимое 3" descr="33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Народные </a:t>
            </a:r>
            <a:r>
              <a:rPr lang="ru-RU" dirty="0"/>
              <a:t>традиции - неиссякаемый источник духовных ценностей.</a:t>
            </a:r>
          </a:p>
          <a:p>
            <a:r>
              <a:rPr lang="ru-RU" dirty="0"/>
              <a:t>Погружение детей в традиционную фольклорную среду - один из факторов воспитания. Он не только знакомит ребенка с окружающим миром, но и внушает нравственные правила, нормы поведения. Причем все это делается в яркой эмоциональной форме, понятной и доступной.</a:t>
            </a:r>
          </a:p>
          <a:p>
            <a:r>
              <a:rPr lang="ru-RU" dirty="0"/>
              <a:t>Формирование чувства патриотизма, невозможно без обращения к истории и национальным истокам. Только так мы можем воспитать здоровое подрастающее поколение с правильными духовными ценностями и уважительным отношением к другим народам и национальностям.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Цель- формирование дружеских отношений в детском коллективе.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Формировать </a:t>
            </a:r>
            <a:r>
              <a:rPr lang="ru-RU" dirty="0">
                <a:solidFill>
                  <a:srgbClr val="FF0000"/>
                </a:solidFill>
              </a:rPr>
              <a:t>уважительное отношение, открытость, дружелюбие к сверстникам и родителям </a:t>
            </a:r>
            <a:r>
              <a:rPr lang="ru-RU" b="1" dirty="0">
                <a:solidFill>
                  <a:srgbClr val="FF0000"/>
                </a:solidFill>
              </a:rPr>
              <a:t>группы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Продолжать </a:t>
            </a:r>
            <a:r>
              <a:rPr lang="ru-RU" dirty="0">
                <a:solidFill>
                  <a:srgbClr val="FFC000"/>
                </a:solidFill>
              </a:rPr>
              <a:t>вовлекать детей и родителей в </a:t>
            </a:r>
            <a:r>
              <a:rPr lang="ru-RU" b="1" dirty="0">
                <a:solidFill>
                  <a:srgbClr val="FFC000"/>
                </a:solidFill>
              </a:rPr>
              <a:t>совместную деятельность</a:t>
            </a:r>
            <a:r>
              <a:rPr lang="ru-RU" dirty="0">
                <a:solidFill>
                  <a:srgbClr val="FFC000"/>
                </a:solidFill>
              </a:rPr>
              <a:t>, показать ценность и значимость </a:t>
            </a:r>
            <a:r>
              <a:rPr lang="ru-RU" b="1" dirty="0">
                <a:solidFill>
                  <a:srgbClr val="FFC000"/>
                </a:solidFill>
              </a:rPr>
              <a:t>совместного</a:t>
            </a:r>
            <a:r>
              <a:rPr lang="ru-RU" dirty="0">
                <a:solidFill>
                  <a:srgbClr val="FFC000"/>
                </a:solidFill>
              </a:rPr>
              <a:t> творчества детей и родителей;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Активное </a:t>
            </a:r>
            <a:r>
              <a:rPr lang="ru-RU" dirty="0">
                <a:solidFill>
                  <a:srgbClr val="FFFF00"/>
                </a:solidFill>
              </a:rPr>
              <a:t>участие родителей в данном </a:t>
            </a:r>
            <a:r>
              <a:rPr lang="ru-RU" b="1" dirty="0">
                <a:solidFill>
                  <a:srgbClr val="FFFF00"/>
                </a:solidFill>
              </a:rPr>
              <a:t>проекте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Познакомить </a:t>
            </a:r>
            <a:r>
              <a:rPr lang="ru-RU" dirty="0">
                <a:solidFill>
                  <a:srgbClr val="92D050"/>
                </a:solidFill>
              </a:rPr>
              <a:t>с национальными традициями, культурой воспитанников </a:t>
            </a:r>
            <a:r>
              <a:rPr lang="ru-RU" b="1" dirty="0">
                <a:solidFill>
                  <a:srgbClr val="92D050"/>
                </a:solidFill>
              </a:rPr>
              <a:t>группы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Воспитывать </a:t>
            </a:r>
            <a:r>
              <a:rPr lang="ru-RU" dirty="0">
                <a:solidFill>
                  <a:srgbClr val="00B0F0"/>
                </a:solidFill>
              </a:rPr>
              <a:t>любовь и уважение к своей Родине, к своей нации, толерантное отношение к представителям других национальностей.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Развивать </a:t>
            </a:r>
            <a:r>
              <a:rPr lang="ru-RU" dirty="0">
                <a:solidFill>
                  <a:srgbClr val="7030A0"/>
                </a:solidFill>
              </a:rPr>
              <a:t>коммуникативные качества, познавательную активность, развивать творчество и фантазию.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c157098-19a3-5e5f-b746-36948eaba5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1104-W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2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Раскраски по </a:t>
            </a:r>
            <a:r>
              <a:rPr lang="ru-RU" dirty="0" smtClean="0">
                <a:solidFill>
                  <a:srgbClr val="FF0000"/>
                </a:solidFill>
              </a:rPr>
              <a:t>теме </a:t>
            </a:r>
            <a:r>
              <a:rPr lang="ru-RU" dirty="0" smtClean="0">
                <a:solidFill>
                  <a:srgbClr val="FF0000"/>
                </a:solidFill>
              </a:rPr>
              <a:t>«Мы разные- мы вместе»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072a50b8a8ee5817eced16b9cbcb3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875"/>
            <a:ext cx="5076056" cy="5445125"/>
          </a:xfrm>
        </p:spPr>
      </p:pic>
      <p:pic>
        <p:nvPicPr>
          <p:cNvPr id="5" name="Рисунок 4" descr="Raskrasil.com-kindergarten-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4067943" cy="5589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Мы разные -в этом наше богатство. Мы вместе -в этом наша сила.</vt:lpstr>
      <vt:lpstr>Презентация PowerPoint</vt:lpstr>
      <vt:lpstr>Цель- формирование дружеских отношений в детском коллективе.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Раскраски по теме «Мы разные- мы вместе»</vt:lpstr>
      <vt:lpstr>Раскраски по теме «Мы разные- мы вместе»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Татьяна</cp:lastModifiedBy>
  <cp:revision>4</cp:revision>
  <dcterms:created xsi:type="dcterms:W3CDTF">2022-02-25T09:05:27Z</dcterms:created>
  <dcterms:modified xsi:type="dcterms:W3CDTF">2026-01-11T13:50:53Z</dcterms:modified>
</cp:coreProperties>
</file>