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6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0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8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929F-B8E1-4CDE-8157-2926DE275642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3EF4-25EC-4F14-8600-BBDF37FAD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9451" y="4769641"/>
            <a:ext cx="314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r>
              <a:rPr lang="ru-RU" dirty="0"/>
              <a:t>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4428" y="1880074"/>
            <a:ext cx="340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Профессия художник</a:t>
            </a:r>
          </a:p>
        </p:txBody>
      </p:sp>
    </p:spTree>
    <p:extLst>
      <p:ext uri="{BB962C8B-B14F-4D97-AF65-F5344CB8AC3E}">
        <p14:creationId xmlns:p14="http://schemas.microsoft.com/office/powerpoint/2010/main" val="250614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-3786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2680" y="427290"/>
            <a:ext cx="293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Художник-дизайнер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978" y="3765854"/>
            <a:ext cx="2822684" cy="20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57669" y="935310"/>
            <a:ext cx="56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оригинальным оформлением каких-либо объектов</a:t>
            </a:r>
          </a:p>
        </p:txBody>
      </p:sp>
      <p:pic>
        <p:nvPicPr>
          <p:cNvPr id="6" name="Picture 5" descr="http://0.s3.envato.com/files/121930938/design5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755" y="1712745"/>
            <a:ext cx="3007551" cy="1942164"/>
          </a:xfrm>
          <a:prstGeom prst="rect">
            <a:avLst/>
          </a:prstGeom>
          <a:noFill/>
        </p:spPr>
      </p:pic>
      <p:pic>
        <p:nvPicPr>
          <p:cNvPr id="7" name="Picture 3" descr="http://uni4u.kursksu.ru/img/spec/hudozhnik%20oformite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426" y="1766496"/>
            <a:ext cx="1649809" cy="2715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3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824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4091" y="552674"/>
            <a:ext cx="358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художника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2982" y="1136590"/>
            <a:ext cx="22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9386" y="1475452"/>
            <a:ext cx="32815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Познакомимся: я - краска,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круглой баночке сижу.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Вам раскрашу я раскраску,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еще - картинки к сказке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Нарисую малышу.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Ярче я, чем карандаш,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Очень сочная...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0357" y="3191807"/>
            <a:ext cx="120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6926" y="3707834"/>
            <a:ext cx="3136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Волоски пушистой белки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Окуну слегка в гуашь я.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картинки и поделки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ярко я раскрашу.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Нарисую солнце, листья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Мягкой шелковистой..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8"/>
          <a:stretch/>
        </p:blipFill>
        <p:spPr>
          <a:xfrm rot="5400000">
            <a:off x="1668301" y="3245003"/>
            <a:ext cx="2030828" cy="2921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26" y="1102082"/>
            <a:ext cx="2493362" cy="20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791" y="1478422"/>
            <a:ext cx="130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132" y="1922804"/>
            <a:ext cx="2837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простым карандашом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школу, дом,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цветным карандашом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листок раскрасьте.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подправить всё потом,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9468" y="3307779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9468" y="3695507"/>
            <a:ext cx="3230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 я новый цвет,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дощечку я похожа.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Краску, что в коробке нет,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сам художник может.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смешает краски хитро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меня -…..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22" y="1408167"/>
            <a:ext cx="3039120" cy="1749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b="18009"/>
          <a:stretch/>
        </p:blipFill>
        <p:spPr>
          <a:xfrm>
            <a:off x="1668247" y="4029179"/>
            <a:ext cx="2560102" cy="15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0" y="-44319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879" y="1632247"/>
            <a:ext cx="142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958" y="2001579"/>
            <a:ext cx="320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Нарисую панораму.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Натяну его на раму,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матерчат, плотен, толст.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картины нужен...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5484" y="3017242"/>
            <a:ext cx="183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МОЛЬБЕРТ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5466" y="3529412"/>
            <a:ext cx="2862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Нарисую я пейзаж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Возьму в руки карандаш,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Акварель, палитру, краски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поставлю на паркет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свой…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r="22947"/>
          <a:stretch/>
        </p:blipFill>
        <p:spPr>
          <a:xfrm>
            <a:off x="1015853" y="3346040"/>
            <a:ext cx="2905241" cy="3471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9" y="205660"/>
            <a:ext cx="1822873" cy="27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0" y="-44319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9358" y="1905713"/>
            <a:ext cx="5306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4655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438" y="671125"/>
            <a:ext cx="637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человек который занимается изобразительным искусством, создаёт художественные произведения, талантливо изображая окружающий мир. Рисуя, человек погружается в удивительный мир творчества. Профессий, связанных с изобразительным искусством, есть великое множество.</a:t>
            </a:r>
          </a:p>
        </p:txBody>
      </p:sp>
      <p:pic>
        <p:nvPicPr>
          <p:cNvPr id="4" name="Picture 2" descr="C:\Users\7\Desktop\профессии\depositphotos_109071276-stock-photo-astronaut-and-dog-exploring-th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943" y="2422207"/>
            <a:ext cx="2722175" cy="206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C:\Users\7\Desktop\профессии\s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269" y="2462408"/>
            <a:ext cx="3042237" cy="2028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9771" y="4605652"/>
            <a:ext cx="5746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Известно, что видя красоту окружающего мира, каждый человек радуется. В различные времена красоту искусственных построек, предметов интерьера, одежды создавали  творческие люди, профессии которых назывались по разному, но были связаны с изобразительным искусством</a:t>
            </a:r>
          </a:p>
        </p:txBody>
      </p:sp>
    </p:spTree>
    <p:extLst>
      <p:ext uri="{BB962C8B-B14F-4D97-AF65-F5344CB8AC3E}">
        <p14:creationId xmlns:p14="http://schemas.microsoft.com/office/powerpoint/2010/main" val="147167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5266" y="362000"/>
            <a:ext cx="337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Пещерная живопись</a:t>
            </a:r>
          </a:p>
        </p:txBody>
      </p:sp>
      <p:pic>
        <p:nvPicPr>
          <p:cNvPr id="4" name="Содержимое 3" descr="http://wikitranslators.org/w/images/3/3f/06_hunting-scene-on-the-cave-paintings1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3" y="2698544"/>
            <a:ext cx="2320748" cy="326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roeperrecord.com/wp-content/uploads/2016/05/cave-painting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266" y="1131843"/>
            <a:ext cx="3148199" cy="2041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p6i771owklq1zv0eh1wqu4n1.wpengine.netdna-cdn.com/wp-content/uploads/2014/09/Fusion360-From-Cave-Paintings-to-Content-Market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822" y="3328419"/>
            <a:ext cx="3481780" cy="216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67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6128" y="504203"/>
            <a:ext cx="296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живописи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229" y="1059678"/>
            <a:ext cx="29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</a:p>
          <a:p>
            <a:pPr algn="ctr">
              <a:buNone/>
            </a:pPr>
            <a:r>
              <a:rPr lang="ru-RU" dirty="0"/>
              <a:t>это изображение человека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3364"/>
          <a:stretch/>
        </p:blipFill>
        <p:spPr>
          <a:xfrm>
            <a:off x="1897337" y="1857792"/>
            <a:ext cx="1443897" cy="1960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45" y="4062545"/>
            <a:ext cx="1592065" cy="224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66004" y="870095"/>
            <a:ext cx="4349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такая картина, для которой художник сам собирает и расставляет вещи так, как ему нужно.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23" y="4149703"/>
            <a:ext cx="2571531" cy="211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26" y="1881907"/>
            <a:ext cx="2440837" cy="2089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0" y="4062545"/>
            <a:ext cx="1691569" cy="224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7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590" y="350378"/>
            <a:ext cx="397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Анималистический жанр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объектом изображения являются животные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93" y="1347087"/>
            <a:ext cx="2244581" cy="219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2" y="1223529"/>
            <a:ext cx="2841894" cy="205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63" y="3754955"/>
            <a:ext cx="2597460" cy="1930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24" y="3500683"/>
            <a:ext cx="2564864" cy="185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3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0489" y="487111"/>
            <a:ext cx="476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жанр изобразительного искусства, где изображается природа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23" y="1469723"/>
            <a:ext cx="2715637" cy="195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59" y="1441922"/>
            <a:ext cx="2437240" cy="202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46" y="3686856"/>
            <a:ext cx="2177043" cy="2177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12" y="3763172"/>
            <a:ext cx="2155677" cy="215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6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0"/>
            <a:ext cx="9141942" cy="6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241" y="350377"/>
            <a:ext cx="3119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художников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4456" y="811851"/>
            <a:ext cx="6734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который обновляет старые или испорченные предметы старины. При помощи этих людей мы можем увидеть картины, которые были нарисованы несколько столетий назад.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951" y="3458044"/>
            <a:ext cx="3806143" cy="218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6" descr="http://i.ytimg.com/vi/k3O3bTKriMw/mqdefault.jpg"/>
          <p:cNvPicPr>
            <a:picLocks/>
          </p:cNvPicPr>
          <p:nvPr/>
        </p:nvPicPr>
        <p:blipFill rotWithShape="1">
          <a:blip r:embed="rId4"/>
          <a:srcRect l="3363" r="2889"/>
          <a:stretch/>
        </p:blipFill>
        <p:spPr bwMode="auto">
          <a:xfrm>
            <a:off x="4572000" y="2012180"/>
            <a:ext cx="3255948" cy="181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6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-3786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593" y="492666"/>
            <a:ext cx="420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– МУЛЬТИПЛИКАТОР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987" y="1222049"/>
            <a:ext cx="709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новых мультфильмов рисует интересную историю на бумаге. При помощи этих людей мы на экранах телевизоров видим очень много сказок и мультфильмов.</a:t>
            </a:r>
          </a:p>
        </p:txBody>
      </p:sp>
      <p:pic>
        <p:nvPicPr>
          <p:cNvPr id="5" name="Содержимое 4" descr="http://1tmn.ru/wp-content/uploads/2014/04/walt-disney-680x509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747" y="2204934"/>
            <a:ext cx="3072542" cy="213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>
          <a:xfrm>
            <a:off x="1956987" y="2322477"/>
            <a:ext cx="2615013" cy="1962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0"/>
          <a:stretch/>
        </p:blipFill>
        <p:spPr>
          <a:xfrm>
            <a:off x="1465470" y="4402011"/>
            <a:ext cx="3598045" cy="17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" y="-3786"/>
            <a:ext cx="9141942" cy="68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1586" y="504202"/>
            <a:ext cx="314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ХУДОЖНИК– МОДЕЛЬЕР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665" y="880594"/>
            <a:ext cx="41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Придумывает новые модели одежды.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8" y="1949052"/>
            <a:ext cx="2725422" cy="1817856"/>
          </a:xfrm>
          <a:prstGeom prst="rect">
            <a:avLst/>
          </a:prstGeom>
        </p:spPr>
      </p:pic>
      <p:pic>
        <p:nvPicPr>
          <p:cNvPr id="7" name="Содержимое 4" descr="http://shoe-magazine.ru/photos/dizayn-odejdy-v-kartinkah-129191-large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341" y="1545699"/>
            <a:ext cx="3034090" cy="19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litta.ru/uploads/posts/2013-11/1385708975_fashion-designers-0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131" y="3979146"/>
            <a:ext cx="2901858" cy="192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3Avf6-LES6o/VVHCYIKWbpI/AAAAAAAABKw/DCQqRU1Y_B8/s1600/bimg-4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012" y="3766908"/>
            <a:ext cx="2366682" cy="1764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0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365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Таратов Денис</dc:creator>
  <cp:lastModifiedBy>давыдова татьяна</cp:lastModifiedBy>
  <cp:revision>16</cp:revision>
  <dcterms:created xsi:type="dcterms:W3CDTF">2025-11-30T13:44:15Z</dcterms:created>
  <dcterms:modified xsi:type="dcterms:W3CDTF">2026-01-02T19:54:28Z</dcterms:modified>
</cp:coreProperties>
</file>