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65" r:id="rId2"/>
    <p:sldId id="264" r:id="rId3"/>
    <p:sldId id="266" r:id="rId4"/>
    <p:sldId id="256" r:id="rId5"/>
    <p:sldId id="267" r:id="rId6"/>
    <p:sldId id="270" r:id="rId7"/>
    <p:sldId id="272" r:id="rId8"/>
    <p:sldId id="274" r:id="rId9"/>
    <p:sldId id="275" r:id="rId10"/>
    <p:sldId id="276" r:id="rId11"/>
    <p:sldId id="259" r:id="rId12"/>
    <p:sldId id="257" r:id="rId13"/>
    <p:sldId id="268" r:id="rId14"/>
    <p:sldId id="25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421DF-D56A-44B4-8925-2A1E58474151}" type="datetimeFigureOut">
              <a:rPr lang="ru-RU" smtClean="0"/>
              <a:pPr/>
              <a:t>22.12.2025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90908-3F3F-455C-BBAB-ACE8BF8978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5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190908-3F3F-455C-BBAB-ACE8BF89781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D18E8-2C81-4258-A40A-B2A5715B80BC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8D18E8-2C81-4258-A40A-B2A5715B80BC}" type="datetimeFigureOut">
              <a:rPr lang="ru-RU" smtClean="0"/>
              <a:pPr/>
              <a:t>22.12.2025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59D89DD-FF62-4511-B9ED-3CFBA6ED8E4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15303" cy="150019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Путешествие в прошлое ложки</a:t>
            </a:r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Book Antiqua" pitchFamily="18" charset="0"/>
            </a:endParaRPr>
          </a:p>
        </p:txBody>
      </p:sp>
      <p:pic>
        <p:nvPicPr>
          <p:cNvPr id="1026" name="Picture 2" descr="D:\Пользователь.Елена\Рабочий стол\img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528" y="1556792"/>
            <a:ext cx="2776982" cy="2776982"/>
          </a:xfrm>
          <a:prstGeom prst="rect">
            <a:avLst/>
          </a:prstGeom>
          <a:noFill/>
        </p:spPr>
      </p:pic>
      <p:pic>
        <p:nvPicPr>
          <p:cNvPr id="1027" name="Picture 3" descr="D:\Пользователь.Елена\Рабочий стол\posuda13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2192546"/>
            <a:ext cx="3133582" cy="1789340"/>
          </a:xfrm>
          <a:prstGeom prst="rect">
            <a:avLst/>
          </a:prstGeom>
          <a:noFill/>
        </p:spPr>
      </p:pic>
      <p:pic>
        <p:nvPicPr>
          <p:cNvPr id="1028" name="Picture 4" descr="D:\Пользователь.Елена\Рабочий стол\prib14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275856" y="2276872"/>
            <a:ext cx="2092158" cy="2500306"/>
          </a:xfrm>
          <a:prstGeom prst="rect">
            <a:avLst/>
          </a:prstGeom>
          <a:noFill/>
        </p:spPr>
      </p:pic>
      <p:pic>
        <p:nvPicPr>
          <p:cNvPr id="7" name="Рисунок 6" descr="D:\Пользователь.Елена\Рабочий стол\тип-ложки-khokhloma-русский-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38832" y="3438287"/>
            <a:ext cx="2514607" cy="137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96137" y="5085184"/>
            <a:ext cx="2952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Подготовительной группы «В»</a:t>
            </a:r>
          </a:p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Широкова Ильмира Камильевна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27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7" y="3214686"/>
            <a:ext cx="3214709" cy="230048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85720" y="214290"/>
            <a:ext cx="8501122" cy="128588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  Время шло. Вид деревянных ложек  меняется.</a:t>
            </a:r>
          </a:p>
          <a:p>
            <a:pPr>
              <a:buNone/>
            </a:pP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Люди стали украшать ложи рисунками (росписью). Вначале только во внутренней части ложки.  Позднее ложки стали украшать и снаружи.</a:t>
            </a:r>
            <a:endParaRPr lang="ru-RU" sz="2000" dirty="0"/>
          </a:p>
        </p:txBody>
      </p:sp>
      <p:pic>
        <p:nvPicPr>
          <p:cNvPr id="4" name="Picture 3" descr="C:\Documents and Settings\Admin\Рабочий стол\люди\0_2da0f_59a73e29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857364"/>
            <a:ext cx="4176464" cy="39517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D:\Пользователь.Елена\Рабочий стол\1395337086.193919200829375032a1c0d90081.15337379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4169591" y="2474087"/>
            <a:ext cx="530541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3" y="2357430"/>
            <a:ext cx="2857519" cy="31577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4282" y="142852"/>
            <a:ext cx="8572560" cy="16430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А еще ложки бывают не простые, а музыкальные. Ведь ложками можно не только кушать, но и играть и даже танцевать. Еще в старину ложки на Руси использовали, как музыкальный инструмент. Музыкантов, играющих на ложках, называют ложкарями.</a:t>
            </a:r>
          </a:p>
        </p:txBody>
      </p:sp>
      <p:pic>
        <p:nvPicPr>
          <p:cNvPr id="3074" name="Picture 2" descr="D:\Пользователь.Елена\Рабочий стол\7377920a2ff43eefea6cf3ca0fccfe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3214710" cy="4838867"/>
          </a:xfrm>
          <a:prstGeom prst="rect">
            <a:avLst/>
          </a:prstGeom>
          <a:noFill/>
        </p:spPr>
      </p:pic>
      <p:pic>
        <p:nvPicPr>
          <p:cNvPr id="3075" name="Picture 3" descr="D:\Пользователь.Елена\Рабочий стол\p19_tyuz504201204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1785926"/>
            <a:ext cx="5197083" cy="3459785"/>
          </a:xfrm>
          <a:prstGeom prst="rect">
            <a:avLst/>
          </a:prstGeom>
          <a:noFill/>
        </p:spPr>
      </p:pic>
      <p:pic>
        <p:nvPicPr>
          <p:cNvPr id="3076" name="Picture 4" descr="D:\Пользователь.Елена\Рабочий стол\lozhka__raspisnaj_enl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5286388"/>
            <a:ext cx="2571768" cy="139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967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571744"/>
            <a:ext cx="4249042" cy="1500198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8856984" cy="122413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Book Antiqua" pitchFamily="18" charset="0"/>
                <a:cs typeface="Times New Roman" pitchFamily="18" charset="0"/>
              </a:rPr>
              <a:t>Там, где не было деревьев и глины, люди научились делать  ложки из костей и рога. Эти ложки были более гладкими и легкими и не обжигали губы во время еды, как это случалось с каменными ложками.</a:t>
            </a:r>
          </a:p>
        </p:txBody>
      </p:sp>
      <p:pic>
        <p:nvPicPr>
          <p:cNvPr id="4" name="Рисунок 3" descr="http://ped-kopilka.ru/upload/blogs/17838_23f3d4a258855e6ef75e267f964a63af.jpg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821530"/>
            <a:ext cx="467431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омп\Pictures\0_125302_400e009d_L.jpg"/>
          <p:cNvPicPr/>
          <p:nvPr/>
        </p:nvPicPr>
        <p:blipFill rotWithShape="1">
          <a:blip r:embed="rId4"/>
          <a:srcRect/>
          <a:stretch/>
        </p:blipFill>
        <p:spPr bwMode="auto">
          <a:xfrm>
            <a:off x="5105198" y="3099409"/>
            <a:ext cx="3362609" cy="33337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F:\Ложки\картинки ложки к презентации\косточка-собаки-и-юстрация-вектора-3540512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528284">
            <a:off x="1285852" y="4714884"/>
            <a:ext cx="1714512" cy="1714512"/>
          </a:xfrm>
          <a:prstGeom prst="rect">
            <a:avLst/>
          </a:prstGeom>
          <a:noFill/>
        </p:spPr>
      </p:pic>
      <p:pic>
        <p:nvPicPr>
          <p:cNvPr id="2051" name="Picture 3" descr="D:\Пользователь.Елена\Рабочий стол\Козьи_рога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5400000">
            <a:off x="6215074" y="1285860"/>
            <a:ext cx="1722426" cy="1722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87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7" cy="115212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>
                <a:solidFill>
                  <a:srgbClr val="0070C0"/>
                </a:solidFill>
                <a:effectLst/>
                <a:latin typeface="Book Antiqua" pitchFamily="18" charset="0"/>
              </a:rPr>
              <a:t>Люди, жившие у южных морей (древние греки)  использовали ракушки, которыми удобно было «загребать» пищу. Позднее к ракушкам приделывали ручки. Но такие ложки были достаточно хрупкими.</a:t>
            </a:r>
            <a:endParaRPr lang="ru-RU" sz="2000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4" name="Объект 3" descr="C:\Users\Комп\Pictures\09dbea2753d3.jpg"/>
          <p:cNvPicPr>
            <a:picLocks noGrp="1"/>
          </p:cNvPicPr>
          <p:nvPr>
            <p:ph sz="quarter" idx="13"/>
          </p:nvPr>
        </p:nvPicPr>
        <p:blipFill rotWithShape="1">
          <a:blip r:embed="rId3"/>
          <a:srcRect/>
          <a:stretch/>
        </p:blipFill>
        <p:spPr bwMode="auto">
          <a:xfrm>
            <a:off x="3929058" y="2786058"/>
            <a:ext cx="5007500" cy="38833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428736"/>
            <a:ext cx="1516595" cy="3273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5072074"/>
            <a:ext cx="307816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F:\Ложки\картинки ложки к презентации\16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1500174"/>
            <a:ext cx="1071570" cy="1016461"/>
          </a:xfrm>
          <a:prstGeom prst="rect">
            <a:avLst/>
          </a:prstGeom>
          <a:noFill/>
        </p:spPr>
      </p:pic>
      <p:pic>
        <p:nvPicPr>
          <p:cNvPr id="3076" name="Picture 4" descr="F:\Ложки\картинки ложки к презентации\1238006775_shell-01.jpg"/>
          <p:cNvPicPr>
            <a:picLocks noChangeAspect="1" noChangeArrowheads="1"/>
          </p:cNvPicPr>
          <p:nvPr/>
        </p:nvPicPr>
        <p:blipFill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1357298"/>
            <a:ext cx="1270364" cy="1184582"/>
          </a:xfrm>
          <a:prstGeom prst="rect">
            <a:avLst/>
          </a:prstGeom>
          <a:noFill/>
        </p:spPr>
      </p:pic>
      <p:pic>
        <p:nvPicPr>
          <p:cNvPr id="3078" name="Picture 6" descr="D:\Пользователь.Елена\Рабочий стол\20947790-sun-and-sea-waves-icons-of-illustration-of-seascape-Stock-Photo.jpg"/>
          <p:cNvPicPr>
            <a:picLocks noChangeAspect="1" noChangeArrowheads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928802"/>
            <a:ext cx="2195482" cy="2195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338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099" y="2428868"/>
            <a:ext cx="2857521" cy="37147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108012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Время шло. Люди стали использовать металлы для изготовления ложек. Богатые - из дорогих металлов: золота и серебра, а бедные из  простых металлов.</a:t>
            </a:r>
            <a:endParaRPr lang="ru-RU" sz="2000" dirty="0"/>
          </a:p>
        </p:txBody>
      </p:sp>
      <p:pic>
        <p:nvPicPr>
          <p:cNvPr id="5" name="Picture 2" descr="C:\Documents and Settings\Admin\Рабочий стол\люди\0_2da11_73ce8af3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391233"/>
            <a:ext cx="3340100" cy="5000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Documents and Settings\Admin\Рабочий стол\люди\ihajobimy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357298"/>
            <a:ext cx="2786063" cy="4994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3004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3"/>
          </p:nvPr>
        </p:nvSpPr>
        <p:spPr>
          <a:xfrm>
            <a:off x="214282" y="357166"/>
            <a:ext cx="8501122" cy="1500198"/>
          </a:xfrm>
        </p:spPr>
        <p:txBody>
          <a:bodyPr/>
          <a:lstStyle/>
          <a:p>
            <a:pPr>
              <a:buNone/>
            </a:pP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   Вид ложки изменился, стал простым и удобным. Но на этом человек не останавливается, и материалы, из которых их делают , тоже меняются. </a:t>
            </a:r>
            <a:endParaRPr lang="ru-RU" dirty="0"/>
          </a:p>
        </p:txBody>
      </p:sp>
      <p:pic>
        <p:nvPicPr>
          <p:cNvPr id="6" name="Picture 10" descr="4ec6160308ed064b8fe735305c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1472" y="2571744"/>
            <a:ext cx="8175586" cy="215265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1714488"/>
            <a:ext cx="3168352" cy="18365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2" y="4071942"/>
            <a:ext cx="2736304" cy="22802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64469"/>
            <a:ext cx="2976560" cy="20692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3556"/>
            <a:ext cx="2851987" cy="21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99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1"/>
            <a:ext cx="6368495" cy="432047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/>
              <a:t>Древние времена</a:t>
            </a:r>
          </a:p>
        </p:txBody>
      </p:sp>
      <p:pic>
        <p:nvPicPr>
          <p:cNvPr id="4" name="Picture 6" descr="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95736" y="764704"/>
            <a:ext cx="5400601" cy="532859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5536" y="6237312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Вначале люди ели руками…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96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365104"/>
            <a:ext cx="8640959" cy="10582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712968" cy="1008112"/>
          </a:xfrm>
        </p:spPr>
        <p:txBody>
          <a:bodyPr/>
          <a:lstStyle/>
          <a:p>
            <a:pPr marL="45720" indent="0">
              <a:buNone/>
            </a:pPr>
            <a:r>
              <a:rPr lang="ru-RU" sz="1800" dirty="0">
                <a:solidFill>
                  <a:srgbClr val="0070C0"/>
                </a:solidFill>
                <a:latin typeface="Book Antiqua" pitchFamily="18" charset="0"/>
                <a:ea typeface="+mj-ea"/>
                <a:cs typeface="+mj-cs"/>
              </a:rPr>
              <a:t>     Но однажды человек выронил горячий кусок мяса, который упал на острую палочку. Человек поднял кусок мяса за палочку и понял, что с палочки есть удобнее. С тех пор люди стали пользоваться  палочками.</a:t>
            </a:r>
            <a:endParaRPr lang="ru-RU" dirty="0"/>
          </a:p>
        </p:txBody>
      </p:sp>
      <p:pic>
        <p:nvPicPr>
          <p:cNvPr id="4" name="Picture 3" descr="C:\Documents and Settings\Admin\Рабочий стол\люди\news_56375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430" y="1318913"/>
            <a:ext cx="7759010" cy="53475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4500040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706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428604"/>
            <a:ext cx="8928992" cy="984172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Book Antiqua" pitchFamily="18" charset="0"/>
                <a:cs typeface="Times New Roman" pitchFamily="18" charset="0"/>
              </a:rPr>
              <a:t>Но палочкой суп не поешь. Первую ложку человек вытесал из камня. Она была неровная и тяжелая.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424936" cy="596583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000" dirty="0"/>
              <a:t> </a:t>
            </a:r>
          </a:p>
        </p:txBody>
      </p:sp>
      <p:pic>
        <p:nvPicPr>
          <p:cNvPr id="6" name="Рисунок 5" descr="C:\Users\Комп\Pictures\0_1252fe_a9493ef8_L.jpg"/>
          <p:cNvPicPr/>
          <p:nvPr/>
        </p:nvPicPr>
        <p:blipFill rotWithShape="1">
          <a:blip r:embed="rId3"/>
          <a:srcRect/>
          <a:stretch/>
        </p:blipFill>
        <p:spPr bwMode="auto">
          <a:xfrm>
            <a:off x="5004048" y="4445625"/>
            <a:ext cx="3168352" cy="16365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Users\Комп\Pictures\0_1252fd_639de1bb_L.jpg"/>
          <p:cNvPicPr/>
          <p:nvPr/>
        </p:nvPicPr>
        <p:blipFill rotWithShape="1">
          <a:blip r:embed="rId4"/>
          <a:srcRect/>
          <a:stretch/>
        </p:blipFill>
        <p:spPr bwMode="auto">
          <a:xfrm>
            <a:off x="285720" y="1643050"/>
            <a:ext cx="4286279" cy="42148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7067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5" cy="1224136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dirty="0">
                <a:solidFill>
                  <a:srgbClr val="0070C0"/>
                </a:solidFill>
                <a:effectLst/>
                <a:latin typeface="Book Antiqua" pitchFamily="18" charset="0"/>
              </a:rPr>
              <a:t>Постепенно люди поняли, что деревянные и глиняные ложки гораздо удобнее. Первые деревянные и глиняные ложки были  очень простые, без украшений.</a:t>
            </a:r>
          </a:p>
        </p:txBody>
      </p:sp>
      <p:pic>
        <p:nvPicPr>
          <p:cNvPr id="1026" name="Picture 2" descr="L:\Ложки\фото ложек\mdl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45024"/>
            <a:ext cx="5048250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:\Ложки\фото ложек\antique_clay_spoon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689390" cy="30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:\Ложки\картинки ложки к презентации\13534684818681.pn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6578" y="1285860"/>
            <a:ext cx="1609719" cy="2152873"/>
          </a:xfrm>
          <a:prstGeom prst="rect">
            <a:avLst/>
          </a:prstGeom>
          <a:noFill/>
        </p:spPr>
      </p:pic>
      <p:pic>
        <p:nvPicPr>
          <p:cNvPr id="1027" name="Picture 3" descr="D:\Пользователь.Елена\Рабочий стол\fb6f3a44a541b175690152a0337ee3f1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4714884"/>
            <a:ext cx="2924165" cy="1839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785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3610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>
                <a:solidFill>
                  <a:srgbClr val="0070C0"/>
                </a:solidFill>
                <a:effectLst/>
                <a:latin typeface="Book Antiqua" pitchFamily="18" charset="0"/>
              </a:rPr>
              <a:t>Простые русские люди ели щи и кашу деревянными ложками. Их вырезали из липы, березы, дуба. Ложка получалась легкая, красивая и не нагревалась от горячей пищи.</a:t>
            </a:r>
          </a:p>
        </p:txBody>
      </p:sp>
      <p:pic>
        <p:nvPicPr>
          <p:cNvPr id="4" name="Объект 3" descr="C:\Users\Комп\Pictures\fotografii-selskix-remeslennikov-1900-x-godov-2.jpg"/>
          <p:cNvPicPr>
            <a:picLocks noGrp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23528" y="1412776"/>
            <a:ext cx="475252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Комп\Pictures\1051967904.jpg"/>
          <p:cNvPicPr/>
          <p:nvPr/>
        </p:nvPicPr>
        <p:blipFill rotWithShape="1">
          <a:blip r:embed="rId4" cstate="screen"/>
          <a:srcRect/>
          <a:stretch/>
        </p:blipFill>
        <p:spPr bwMode="auto">
          <a:xfrm>
            <a:off x="5286380" y="3857628"/>
            <a:ext cx="3674212" cy="27458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3" name="Picture 3" descr="D:\Пользователь.Елена\Рабочий стол\89421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57818" y="1000092"/>
            <a:ext cx="3571900" cy="267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4622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786190"/>
            <a:ext cx="3993157" cy="157163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214282" y="214290"/>
            <a:ext cx="6072230" cy="25003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>
                <a:solidFill>
                  <a:srgbClr val="0070C0"/>
                </a:solidFill>
                <a:latin typeface="Book Antiqua" pitchFamily="18" charset="0"/>
              </a:rPr>
              <a:t>Как делали деревянные ложки:</a:t>
            </a:r>
          </a:p>
          <a:p>
            <a:pPr>
              <a:buNone/>
            </a:pPr>
            <a:r>
              <a:rPr lang="ru-RU" sz="1800" dirty="0">
                <a:solidFill>
                  <a:srgbClr val="0070C0"/>
                </a:solidFill>
                <a:latin typeface="Book Antiqua" pitchFamily="18" charset="0"/>
              </a:rPr>
              <a:t>а) раскалывали полено на чурбаки,</a:t>
            </a:r>
          </a:p>
          <a:p>
            <a:pPr>
              <a:buNone/>
            </a:pPr>
            <a:r>
              <a:rPr lang="ru-RU" sz="1800" dirty="0">
                <a:solidFill>
                  <a:srgbClr val="0070C0"/>
                </a:solidFill>
                <a:latin typeface="Book Antiqua" pitchFamily="18" charset="0"/>
              </a:rPr>
              <a:t>б) разбивали чурбаки на мелкие чурочки – баклуши,</a:t>
            </a:r>
          </a:p>
          <a:p>
            <a:pPr>
              <a:buNone/>
            </a:pPr>
            <a:r>
              <a:rPr lang="ru-RU" sz="1800" dirty="0">
                <a:solidFill>
                  <a:srgbClr val="0070C0"/>
                </a:solidFill>
                <a:latin typeface="Book Antiqua" pitchFamily="18" charset="0"/>
              </a:rPr>
              <a:t>в) снимали все ненужное (сучки, неровности, горбыльки),</a:t>
            </a:r>
          </a:p>
          <a:p>
            <a:pPr>
              <a:buNone/>
            </a:pPr>
            <a:r>
              <a:rPr lang="ru-RU" sz="1800" dirty="0">
                <a:solidFill>
                  <a:srgbClr val="0070C0"/>
                </a:solidFill>
                <a:latin typeface="Book Antiqua" pitchFamily="18" charset="0"/>
              </a:rPr>
              <a:t>г) придавали ложке окончательную форму, украшали резьбой или узорами.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2833659"/>
            <a:ext cx="6036511" cy="4024341"/>
          </a:xfrm>
          <a:prstGeom prst="rect">
            <a:avLst/>
          </a:prstGeom>
        </p:spPr>
      </p:pic>
      <p:pic>
        <p:nvPicPr>
          <p:cNvPr id="4098" name="Picture 2" descr="D:\Пользователь.Елена\Рабочий стол\Logka5.jpg"/>
          <p:cNvPicPr>
            <a:picLocks noChangeAspect="1" noChangeArrowheads="1"/>
          </p:cNvPicPr>
          <p:nvPr/>
        </p:nvPicPr>
        <p:blipFill>
          <a:blip r:embed="rId4"/>
          <a:srcRect t="3189" b="17080"/>
          <a:stretch>
            <a:fillRect/>
          </a:stretch>
        </p:blipFill>
        <p:spPr bwMode="auto">
          <a:xfrm>
            <a:off x="6215074" y="285728"/>
            <a:ext cx="2743200" cy="1785950"/>
          </a:xfrm>
          <a:prstGeom prst="rect">
            <a:avLst/>
          </a:prstGeom>
          <a:noFill/>
        </p:spPr>
      </p:pic>
      <p:pic>
        <p:nvPicPr>
          <p:cNvPr id="7" name="Picture 3" descr="D:\Пользователь.Елена\Рабочий стол\432885_1_big.jp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500438"/>
            <a:ext cx="2786082" cy="2065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786058"/>
            <a:ext cx="2564397" cy="21431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857752" y="714356"/>
            <a:ext cx="4071966" cy="50006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Так выглядела старинная ложка.</a:t>
            </a:r>
          </a:p>
        </p:txBody>
      </p:sp>
      <p:pic>
        <p:nvPicPr>
          <p:cNvPr id="4" name="Picture 2" descr="D:\Пользователь.Елена\Рабочий стол\semenovskie-mastera-lozhkari-za-rabotoj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214290"/>
            <a:ext cx="3909302" cy="5150606"/>
          </a:xfrm>
          <a:prstGeom prst="rect">
            <a:avLst/>
          </a:prstGeom>
          <a:noFill/>
        </p:spPr>
      </p:pic>
      <p:pic>
        <p:nvPicPr>
          <p:cNvPr id="5" name="Picture 5" descr="188_b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4507003" y="3078252"/>
            <a:ext cx="5059215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44" y="5500702"/>
            <a:ext cx="5357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Book Antiqua" pitchFamily="18" charset="0"/>
              </a:rPr>
              <a:t>А это мастера, которые делали деревянные ложки.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2285992"/>
            <a:ext cx="5279041" cy="2071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143000" y="357166"/>
            <a:ext cx="640080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>
                <a:solidFill>
                  <a:srgbClr val="0070C0"/>
                </a:solidFill>
                <a:latin typeface="Book Antiqua" pitchFamily="18" charset="0"/>
              </a:rPr>
              <a:t>Вначале ложки украшали резьбой.</a:t>
            </a:r>
          </a:p>
        </p:txBody>
      </p:sp>
      <p:pic>
        <p:nvPicPr>
          <p:cNvPr id="4" name="Picture 2" descr="C:\Documents and Settings\Admin\Рабочий стол\Новая папка (3)\wooden_spoons_2.jpg"/>
          <p:cNvPicPr>
            <a:picLocks noChangeAspect="1" noChangeArrowheads="1"/>
          </p:cNvPicPr>
          <p:nvPr/>
        </p:nvPicPr>
        <p:blipFill rotWithShape="1">
          <a:blip r:embed="rId3" cstate="print"/>
          <a:srcRect/>
          <a:stretch/>
        </p:blipFill>
        <p:spPr bwMode="auto">
          <a:xfrm>
            <a:off x="1857356" y="1142984"/>
            <a:ext cx="5572164" cy="47789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Documents and Settings\Admin\Рабочий стол\люди\7d500f431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844824"/>
            <a:ext cx="1131888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6" descr="C:\Documents and Settings\Admin\Рабочий стол\люди\5657c59d55c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1857364"/>
            <a:ext cx="115887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364</TotalTime>
  <Words>419</Words>
  <Application>Microsoft Office PowerPoint</Application>
  <PresentationFormat>Экран (4:3)</PresentationFormat>
  <Paragraphs>41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Book Antiqua</vt:lpstr>
      <vt:lpstr>Calibri</vt:lpstr>
      <vt:lpstr>Georgia</vt:lpstr>
      <vt:lpstr>Times New Roman</vt:lpstr>
      <vt:lpstr>Trebuchet MS</vt:lpstr>
      <vt:lpstr>Воздушный поток</vt:lpstr>
      <vt:lpstr>Путешествие в прошлое ложки</vt:lpstr>
      <vt:lpstr>Древние времена</vt:lpstr>
      <vt:lpstr>Презентация PowerPoint</vt:lpstr>
      <vt:lpstr> </vt:lpstr>
      <vt:lpstr>Постепенно люди поняли, что деревянные и глиняные ложки гораздо удобнее. Первые деревянные и глиняные ложки были  очень простые, без украшений.</vt:lpstr>
      <vt:lpstr>Простые русские люди ели щи и кашу деревянными ложками. Их вырезали из липы, березы, дуба. Ложка получалась легкая, красивая и не нагревалась от горячей пищи.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Люди, жившие у южных морей (древние греки)  использовали ракушки, которыми удобно было «загребать» пищу. Позднее к ракушкам приделывали ручки. Но такие ложки были достаточно хрупкими.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 ложки</dc:title>
  <dc:creator>Пользователь</dc:creator>
  <cp:lastModifiedBy>СветлячОк</cp:lastModifiedBy>
  <cp:revision>46</cp:revision>
  <dcterms:created xsi:type="dcterms:W3CDTF">2016-04-06T09:58:55Z</dcterms:created>
  <dcterms:modified xsi:type="dcterms:W3CDTF">2025-12-22T13:19:53Z</dcterms:modified>
</cp:coreProperties>
</file>