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1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64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55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12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01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0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18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25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162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27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108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99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B47DBF4-2482-414B-97A7-526E25FFB9A3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5C1C09-2419-49BD-845F-AE799C30112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99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/>
              <a:t>Эмоциональный интеллект ребенка: Как научить понимать свои и чужие чувства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Практический </a:t>
            </a:r>
            <a:r>
              <a:rPr lang="ru-RU" dirty="0"/>
              <a:t>гид для родителей</a:t>
            </a:r>
          </a:p>
          <a:p>
            <a:pPr algn="ctr"/>
            <a:r>
              <a:rPr lang="ru-RU" dirty="0" smtClean="0"/>
              <a:t>Парута Екатерина Дмитриевна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609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Алгоритм действий: Как договориться? Шаг </a:t>
            </a:r>
            <a:r>
              <a:rPr lang="ru-RU" dirty="0" smtClean="0"/>
              <a:t>1-2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Сохраняйте спокойствие. Ваша тревога или гнев — топливо для конфликта. Сделайте глубокий вдох.</a:t>
            </a:r>
          </a:p>
          <a:p>
            <a:r>
              <a:rPr lang="ru-RU" dirty="0"/>
              <a:t>· Назовите чувство и желание ребенка (Принцип активного слушания).</a:t>
            </a:r>
          </a:p>
          <a:p>
            <a:r>
              <a:rPr lang="ru-RU" dirty="0"/>
              <a:t>  · Вместо: «Немедленно надевай шапку!»</a:t>
            </a:r>
          </a:p>
          <a:p>
            <a:r>
              <a:rPr lang="ru-RU" dirty="0"/>
              <a:t>  · Скажите: «Ты не хочешь надевать эту шапку, потому что она тебе не нравится? Понимаю, хочется носить то, что красиво. Но на улице холодно».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748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 действий: Шаг </a:t>
            </a:r>
            <a:r>
              <a:rPr lang="ru-RU" dirty="0" smtClean="0"/>
              <a:t>3-4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Предложите выбор в рамках границ.</a:t>
            </a:r>
          </a:p>
          <a:p>
            <a:r>
              <a:rPr lang="ru-RU" dirty="0"/>
              <a:t>  · «Мы должны идти в сад. Но ты можешь выбрать: надеть синюю шапку или зеленую?», «Собираться сам или чтобы я помогла?»</a:t>
            </a:r>
          </a:p>
          <a:p>
            <a:r>
              <a:rPr lang="ru-RU" dirty="0"/>
              <a:t>  · Важно: Выбор всегда должен быть между двумя приемлемыми для вас вариантами.</a:t>
            </a:r>
          </a:p>
          <a:p>
            <a:r>
              <a:rPr lang="ru-RU" dirty="0"/>
              <a:t>· Обсуждайте правила заранее. Не в момент конфликта. «В нашем доме есть правило: перед едой мы моем руки».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476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делать, если истерика уже началась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Обеспечьте безопасность (уберите опасные предметы).</a:t>
            </a:r>
          </a:p>
          <a:p>
            <a:r>
              <a:rPr lang="ru-RU" dirty="0"/>
              <a:t>2. Будьте рядом, но не вступайте в пререкания. Иногда нужно просто молча переждать бурю, дав понять, что вы здесь. «Я вижу, как ты злишься. Я буду рядом. Когда успокоишься, обнимемся».</a:t>
            </a:r>
          </a:p>
          <a:p>
            <a:r>
              <a:rPr lang="ru-RU" dirty="0"/>
              <a:t>3. Не поддавайтесь на манипуляции. Если сказали «нет» и объяснили причину, стойте на своем. Иначе ребенок усвоит, что истерика — рабочий инструмент.</a:t>
            </a:r>
          </a:p>
          <a:p>
            <a:r>
              <a:rPr lang="ru-RU" dirty="0"/>
              <a:t>4. После бури: Обнимите, поговорите, обсудите, что произошло. Важно разделить личность ребенка («ты хороший») и его неприемлемое поведение («но бить маму нельзя»).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896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Золотые правила установления </a:t>
            </a:r>
            <a:r>
              <a:rPr lang="ru-RU" dirty="0" smtClean="0"/>
              <a:t>границ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Безопасность — прежде всего. Это границы, которые не обсуждаются (нельзя выбегать на дорогу, бить других).</a:t>
            </a:r>
          </a:p>
          <a:p>
            <a:r>
              <a:rPr lang="ru-RU" dirty="0"/>
              <a:t>· Последовательность. Если нельзя сегодня, то нельзя и завтра. Если запретил один родитель, второй должен поддержать (обсуждайте правила между собой!).</a:t>
            </a:r>
          </a:p>
          <a:p>
            <a:r>
              <a:rPr lang="ru-RU" dirty="0"/>
              <a:t>· Единство слова и дела. Не грозите наказаниями, которые не приведете в исполнение.</a:t>
            </a:r>
          </a:p>
          <a:p>
            <a:r>
              <a:rPr lang="ru-RU" dirty="0"/>
              <a:t>· Границы — это про заботу, а не про контроль. Объясняйте их смысл: «Я не даю тебе ножницы, потому что забочусь, чтобы ты не порезался».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1961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Резюме: Главные мысли на </a:t>
            </a:r>
            <a:r>
              <a:rPr lang="ru-RU" dirty="0" smtClean="0"/>
              <a:t>сегодня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Эмоции — наши союзники. Помогите ребенку подружиться с ними через игру, называние и ваш пример.</a:t>
            </a:r>
          </a:p>
          <a:p>
            <a:r>
              <a:rPr lang="ru-RU" dirty="0"/>
              <a:t>2. Упрямство — сигнал, а не бунт. За ним стоит важная потребность в самостоятельности или дискомфорт.</a:t>
            </a:r>
          </a:p>
          <a:p>
            <a:r>
              <a:rPr lang="ru-RU" dirty="0"/>
              <a:t>3. Ваша стратегия: Назвать чувство → Дать выбор → Сохранить границу → Быть рядом.</a:t>
            </a:r>
          </a:p>
          <a:p>
            <a:r>
              <a:rPr lang="ru-RU" dirty="0"/>
              <a:t>4. Лучший инструмент воспитания — это ваши с ребенком доверительные отношения.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157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321" y="1779072"/>
            <a:ext cx="10058400" cy="1450757"/>
          </a:xfrm>
        </p:spPr>
        <p:txBody>
          <a:bodyPr/>
          <a:lstStyle/>
          <a:p>
            <a:pPr algn="ctr"/>
            <a:r>
              <a:rPr lang="ru-RU" dirty="0"/>
              <a:t>Спасибо за внимание!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732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546537"/>
            <a:ext cx="10058400" cy="162910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 </a:t>
            </a:r>
            <a:r>
              <a:rPr lang="ru-RU" b="1" dirty="0" smtClean="0"/>
              <a:t>Что </a:t>
            </a:r>
            <a:r>
              <a:rPr lang="ru-RU" b="1" dirty="0"/>
              <a:t>такое Эмоциональный интеллект (ЭИ) и почему он важен?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Это не просто «быть добрым».</a:t>
            </a:r>
          </a:p>
          <a:p>
            <a:r>
              <a:rPr lang="ru-RU" dirty="0"/>
              <a:t>· ЭИ — это навык:</a:t>
            </a:r>
          </a:p>
          <a:p>
            <a:r>
              <a:rPr lang="ru-RU" dirty="0"/>
              <a:t>  · Распознавать свои эмоции и эмоции других («Я злюсь», «Мама расстроена»).</a:t>
            </a:r>
          </a:p>
          <a:p>
            <a:r>
              <a:rPr lang="ru-RU" dirty="0"/>
              <a:t>  · Понимать их причины («Я злюсь, потому что у меня не получается»).</a:t>
            </a:r>
          </a:p>
          <a:p>
            <a:r>
              <a:rPr lang="ru-RU" dirty="0"/>
              <a:t>  · Управлять своими эмоциями и поведением (не бить, а сказать или попросить помощи).</a:t>
            </a:r>
          </a:p>
          <a:p>
            <a:r>
              <a:rPr lang="ru-RU" dirty="0"/>
              <a:t>  · Учитывать чувства других в общении (пожалеть, поделиться, извиниться).</a:t>
            </a:r>
          </a:p>
          <a:p>
            <a:r>
              <a:rPr lang="ru-RU" dirty="0"/>
              <a:t>· Почему это важно? ЭИ — залог успеха в школе, дружбе и будущей жизни. Это про умение договариваться, справляться с трудностями и строить отношения.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139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ЭИ развивается? Возрастные </a:t>
            </a:r>
            <a:r>
              <a:rPr lang="ru-RU" dirty="0" smtClean="0"/>
              <a:t>вехи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2-3 года: Узнает базовые эмоции на картинках (радость, грусть, злость). Называет свои чувства с помощью взрослого («Ты плачешь, тебе больно?»).</a:t>
            </a:r>
          </a:p>
          <a:p>
            <a:r>
              <a:rPr lang="ru-RU" dirty="0"/>
              <a:t>· 4-5 лет: Понимает связь эмоций и событий («Я обрадовался подарку»). Начинает распознавать эмоции по мимике, жестам. Появляется </a:t>
            </a:r>
            <a:r>
              <a:rPr lang="ru-RU" dirty="0" err="1"/>
              <a:t>эмпатия</a:t>
            </a:r>
            <a:r>
              <a:rPr lang="ru-RU" dirty="0"/>
              <a:t> («Не плачь, дам тебе свою игрушку»).</a:t>
            </a:r>
          </a:p>
          <a:p>
            <a:r>
              <a:rPr lang="ru-RU" dirty="0"/>
              <a:t>· 6-7 лет: Может скрывать или проявлять эмоции социально приемлемым способом. Понимает сложные, смешанные чувства («Я и рад походу в сад, и немного грущу, что ты уходишь»).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21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Ключевой принцип: Называем, чтобы </a:t>
            </a:r>
            <a:r>
              <a:rPr lang="ru-RU" dirty="0" smtClean="0"/>
              <a:t>приручить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Роль взрослого — быть «переводчиком» с языка эмоций.</a:t>
            </a:r>
          </a:p>
          <a:p>
            <a:r>
              <a:rPr lang="ru-RU" dirty="0"/>
              <a:t>· Что говорить:</a:t>
            </a:r>
          </a:p>
          <a:p>
            <a:r>
              <a:rPr lang="ru-RU" dirty="0"/>
              <a:t>  · «Похоже, ты сейчас очень разозлился».</a:t>
            </a:r>
          </a:p>
          <a:p>
            <a:r>
              <a:rPr lang="ru-RU" dirty="0"/>
              <a:t>  · «Я вижу, тебе грустно, что игра закончилась».</a:t>
            </a:r>
          </a:p>
          <a:p>
            <a:r>
              <a:rPr lang="ru-RU" dirty="0"/>
              <a:t>  · «Ты испугался этой громкой собаки?».</a:t>
            </a:r>
          </a:p>
          <a:p>
            <a:r>
              <a:rPr lang="ru-RU" dirty="0"/>
              <a:t>· Эффект: Ребенок чувствует, что его поняли. В его мозгу формируется связь между внутренним состоянием и словом. Эмоция становится управляемой.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6168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Практических </a:t>
            </a:r>
            <a:r>
              <a:rPr lang="ru-RU" dirty="0"/>
              <a:t>игр и упражнений (сделайте дома сегодня</a:t>
            </a:r>
            <a:r>
              <a:rPr lang="ru-RU" dirty="0" smtClean="0"/>
              <a:t>!)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«Эмоции в картинках»: Рассматривайте с ребенком фотографии, картинки в книжках, смайлики. Спрашивайте: «Какой он? Что он чувствует? Почему?»</a:t>
            </a:r>
          </a:p>
          <a:p>
            <a:r>
              <a:rPr lang="ru-RU" dirty="0"/>
              <a:t>2. «Зеркало»: Стройте рожицы (злые, веселые, удивленные) перед зеркалом вместе.</a:t>
            </a:r>
          </a:p>
          <a:p>
            <a:r>
              <a:rPr lang="ru-RU" dirty="0"/>
              <a:t>3. «Что на что похоже?»: «На что похожа злость? (На огонь, грозу) А радость? (На солнце, на бабочку)».</a:t>
            </a:r>
          </a:p>
          <a:p>
            <a:r>
              <a:rPr lang="ru-RU" dirty="0"/>
              <a:t>4. «Кукольный театр чувств»: Проиграйте с игрушками ситуации: «Мишка забрал у зайки машинку. Что почувствовал зайка?»</a:t>
            </a:r>
          </a:p>
          <a:p>
            <a:r>
              <a:rPr lang="ru-RU" dirty="0"/>
              <a:t>5. </a:t>
            </a:r>
            <a:r>
              <a:rPr lang="ru-RU" dirty="0" err="1"/>
              <a:t>Книготерапия</a:t>
            </a:r>
            <a:r>
              <a:rPr lang="ru-RU" dirty="0"/>
              <a:t>: Читайте и обсуждайте книги про чувства (например, «Грустно-весело» Д. Непомнящей, «Что делать, если...» Л. </a:t>
            </a:r>
            <a:r>
              <a:rPr lang="ru-RU" dirty="0" err="1"/>
              <a:t>Петрановской</a:t>
            </a:r>
            <a:r>
              <a:rPr lang="ru-RU" dirty="0"/>
              <a:t>).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09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делать с чужими чувствами? Учим </a:t>
            </a:r>
            <a:r>
              <a:rPr lang="ru-RU" dirty="0" smtClean="0"/>
              <a:t>эмпатии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Комментируйте эмоции других людей и персонажей: «Посмотри, девочка упала, ей больно, поэтому она плачет».</a:t>
            </a:r>
          </a:p>
          <a:p>
            <a:r>
              <a:rPr lang="ru-RU" dirty="0"/>
              <a:t>· Обсуждайте последствия действий: «Когда ты отнял совок, Катя расстроилась. Что мы можем сделать, чтобы ей стало лучше?»</a:t>
            </a:r>
          </a:p>
          <a:p>
            <a:r>
              <a:rPr lang="ru-RU" dirty="0"/>
              <a:t>· Показывайте пример своим поведением: Говорите о своих чувствах. «Я сегодня немного устала, поэтому посижу спокойно». «Мне было приятно, когда ты меня обнял».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4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Типичные ошибки родителей (чего избегать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Обесценивание: «Не реви из-за ерунды!», «Какая же ты некрасивая, когда злишься!»</a:t>
            </a:r>
          </a:p>
          <a:p>
            <a:r>
              <a:rPr lang="ru-RU" dirty="0"/>
              <a:t>· Запрет на эмоции: «Мальчики не плачут», «Прекрати злиться немедленно!»</a:t>
            </a:r>
          </a:p>
          <a:p>
            <a:r>
              <a:rPr lang="ru-RU" dirty="0"/>
              <a:t>· Игнорирование: Делать вид, что ничего не происходит, когда ребенок в сильных чувствах.</a:t>
            </a:r>
          </a:p>
          <a:p>
            <a:r>
              <a:rPr lang="ru-RU" dirty="0"/>
              <a:t>· Результат: Ребенок учится подавлять эмоции, они уходят «в тень» и проявляются в болезнях, агрессии или апатии.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3087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1873" y="759569"/>
            <a:ext cx="10058400" cy="1450757"/>
          </a:xfrm>
        </p:spPr>
        <p:txBody>
          <a:bodyPr/>
          <a:lstStyle/>
          <a:p>
            <a:r>
              <a:rPr lang="ru-RU" dirty="0"/>
              <a:t>Часть 2: Детское упрямство и границы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3896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07624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/>
              <a:t>«Не хочу, не буду!» Что на самом деле стоит за упрямством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· Это не «характер» и не «воспитали». Это важный этап развития.</a:t>
            </a:r>
          </a:p>
          <a:p>
            <a:r>
              <a:rPr lang="ru-RU" dirty="0"/>
              <a:t>· Основные причины:</a:t>
            </a:r>
          </a:p>
          <a:p>
            <a:r>
              <a:rPr lang="ru-RU" dirty="0"/>
              <a:t>  1. Кризисы развития (3 лет – «Я сам!», 7 лет – поиск своего места).</a:t>
            </a:r>
          </a:p>
          <a:p>
            <a:r>
              <a:rPr lang="ru-RU" dirty="0"/>
              <a:t>  2. Борьба за автономию: Ребенок проверяет границы своего влияния на мир.</a:t>
            </a:r>
          </a:p>
          <a:p>
            <a:r>
              <a:rPr lang="ru-RU" dirty="0"/>
              <a:t>  3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/>
              <a:t>Способ сообщить: «Я устал», «Мне страшно/тревожно», «Я не понимаю, что происходит», «Мне нужно внимание».</a:t>
            </a:r>
          </a:p>
          <a:p>
            <a:r>
              <a:rPr lang="ru-RU" dirty="0"/>
              <a:t>  4. Физический дискомфорт: голод, усталость, болезнь.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03706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</TotalTime>
  <Words>1196</Words>
  <Application>Microsoft Office PowerPoint</Application>
  <PresentationFormat>Широкоэкранный</PresentationFormat>
  <Paragraphs>73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Calibri</vt:lpstr>
      <vt:lpstr>Calibri Light</vt:lpstr>
      <vt:lpstr>Ретро</vt:lpstr>
      <vt:lpstr>Эмоциональный интеллект ребенка: Как научить понимать свои и чужие чувства</vt:lpstr>
      <vt:lpstr>I Что такое Эмоциональный интеллект (ЭИ) и почему он важен? </vt:lpstr>
      <vt:lpstr>Как ЭИ развивается? Возрастные вехи</vt:lpstr>
      <vt:lpstr>Ключевой принцип: Называем, чтобы приручить</vt:lpstr>
      <vt:lpstr> Практических игр и упражнений (сделайте дома сегодня!)</vt:lpstr>
      <vt:lpstr>Что делать с чужими чувствами? Учим эмпатии</vt:lpstr>
      <vt:lpstr>Типичные ошибки родителей (чего избегать)</vt:lpstr>
      <vt:lpstr>Часть 2: Детское упрямство и границы </vt:lpstr>
      <vt:lpstr>«Не хочу, не буду!» Что на самом деле стоит за упрямством?</vt:lpstr>
      <vt:lpstr>Алгоритм действий: Как договориться? Шаг 1-2</vt:lpstr>
      <vt:lpstr>Алгоритм действий: Шаг 3-4</vt:lpstr>
      <vt:lpstr>Что делать, если истерика уже началась?</vt:lpstr>
      <vt:lpstr>Золотые правила установления границ</vt:lpstr>
      <vt:lpstr>Резюме: Главные мысли на сегодня</vt:lpstr>
      <vt:lpstr>Спасибо за внимание!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Эмоциональный интеллект ребенка: Как научить понимать свои и чужие чувства</dc:title>
  <dc:creator>User</dc:creator>
  <cp:lastModifiedBy>User</cp:lastModifiedBy>
  <cp:revision>2</cp:revision>
  <dcterms:created xsi:type="dcterms:W3CDTF">2026-01-13T12:43:24Z</dcterms:created>
  <dcterms:modified xsi:type="dcterms:W3CDTF">2026-01-13T12:58:43Z</dcterms:modified>
</cp:coreProperties>
</file>